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E66D5-C89A-A0BD-BF3C-4601586BC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D928618-FFD2-E671-79A4-4578EB49C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02D24C-0647-E431-2A61-CC4B3035F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763BBC-4A53-0A31-81E0-B20D65A49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324AA3-290F-8CC9-7397-A62939817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77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33801-0893-BF7E-192E-57548BDEA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4C74D98-905A-58A3-594B-7790F5FB95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7C8FB0-6F86-1485-5FA7-397DAFAC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1E5CA4-C62E-D9D1-938E-9EFCFD81B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FC6800-CE69-5312-125F-EBA5ED1E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13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EC31EAF-0C1E-0E84-C29B-728E9E88C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3C8D7B-D3AE-E5DE-CB42-9FE199CE4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8078EC-85D4-C5B5-D28B-DF491B00B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436E9A-BF2F-29D2-06CF-401C8286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22FB36-ED6F-E6A9-1786-FA69E2164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259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328AE-1B8A-4E84-407A-BE6F65F2F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56CA12-F7E2-591D-5980-2712D5659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DE1B65-5AE4-576F-EC1D-AC7419DAC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3439BA-AD8D-5F70-D5F4-0734525CF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B8494C-47EC-DC0F-0452-B625B317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256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8CDBB5-0588-DB0D-AE49-5FF56E4B2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F0E6E8-4C14-9EE2-10C8-BDAE5D4DD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2DDC63-B90D-68C4-0F72-11B4ED4D4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17757F-9A16-325B-C609-7303D655E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38AAA0-5FCB-1694-F49F-C960F5D6B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284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674ED0-91C1-CB82-5CC1-44221FFFE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780EA2-1BA3-00AE-758D-481D9C0F3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B88B76-8A0F-133E-FD8B-E40A30FBC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C26412-A0F8-D54F-86B6-DBBB0AFC0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835829-1BDD-5C43-C9D6-B0EB0475E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8E549B-D60F-EED7-69D2-D106E57EE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00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AB124-0CE6-AF93-E826-4A72C7656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44489D-AA3E-A028-F0A6-23CD13CF4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BBE60F-6199-05B7-BC98-0FB1EFDEA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A39BC9-0C26-57C1-D793-5D8D0903B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C4D8A4A-4002-1467-E121-CC4BA01FBD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62534A1-B7BD-42DF-582B-0DC7AABF0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B5050AC-CDC2-08ED-DC94-F1F44B347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2754B0-9684-3AD7-31B7-CE332F762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627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068DA8-E133-5837-9A96-49E727107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097FF1C-5AF3-3B0F-8636-C01A751CC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50EB1EF-9188-2E62-7E07-9999421CD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3491C1-B7D3-BF33-6DC1-3D10B4632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480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F95961B-FA71-96BA-ABE8-F530A95E6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662E8B5-5054-278F-C516-1A3EA5492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7DD499-2C3E-E026-E742-160DBE074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79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6B70E-54DC-37EB-FCDB-2A131C91F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E74B2-5B54-2CEE-5DB0-BCB00FB95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148600-A79E-49FF-AD0C-09585F11B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A47F91-1153-3012-3EA1-7A639ABFE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FF9974-2187-EB38-C80A-3D4B30D02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6CAA93-7743-9FA0-8979-B24892BD7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4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BEF4A-D8AB-B911-C478-86D43EE02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D9F29A4-EA78-28DA-5F63-32B830DA55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107278-8292-BF49-537B-AE7A89F0A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EAECA-6B8B-2303-C58F-E447B11BD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090599-CAE9-B17C-E995-FB7C9C97D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CF4E92-0041-22D9-1133-DE05BE466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909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427E61-DB92-EC5B-CE1A-84B7723A6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38231F-BCA6-662C-51E5-684AE60A3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953E27-A4D0-43A2-5D5F-6910DD1BDB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DFB9A-1BAE-463B-8A0D-EA4DE93186BC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17D58A-8D48-5C0E-F410-5CD345C57D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DF695D-B3C5-309B-8415-F6D8D68B0C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72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package" Target="../embeddings/Microsoft_Excel_Worksheet3.xls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852E41A-722C-5779-6FC4-8EB6DE80B1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9334288"/>
              </p:ext>
            </p:extLst>
          </p:nvPr>
        </p:nvGraphicFramePr>
        <p:xfrm>
          <a:off x="1809750" y="395288"/>
          <a:ext cx="8572500" cy="606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572629" imgH="6067266" progId="Excel.Sheet.12">
                  <p:embed/>
                </p:oleObj>
              </mc:Choice>
              <mc:Fallback>
                <p:oleObj name="Worksheet" r:id="rId2" imgW="8572629" imgH="606726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09750" y="395288"/>
                        <a:ext cx="8572500" cy="6067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1305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C362533-F9B6-8583-510B-1F9687F3E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3096" y="238539"/>
            <a:ext cx="11158330" cy="641405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C10890-5176-477B-6471-4CFA2280A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172" y="133826"/>
            <a:ext cx="10967655" cy="65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83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BB37D94-948D-F50F-B596-27DC2BA028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4666565"/>
              </p:ext>
            </p:extLst>
          </p:nvPr>
        </p:nvGraphicFramePr>
        <p:xfrm>
          <a:off x="1809750" y="661988"/>
          <a:ext cx="8572500" cy="553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572629" imgH="5533993" progId="Excel.Sheet.12">
                  <p:embed/>
                </p:oleObj>
              </mc:Choice>
              <mc:Fallback>
                <p:oleObj name="Worksheet" r:id="rId2" imgW="8572629" imgH="553399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09750" y="661988"/>
                        <a:ext cx="8572500" cy="5534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501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556D60E-DE4C-0E87-6673-C88E68242A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2667052"/>
              </p:ext>
            </p:extLst>
          </p:nvPr>
        </p:nvGraphicFramePr>
        <p:xfrm>
          <a:off x="1809750" y="727075"/>
          <a:ext cx="8572500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572629" imgH="5400847" progId="Excel.Sheet.12">
                  <p:embed/>
                </p:oleObj>
              </mc:Choice>
              <mc:Fallback>
                <p:oleObj name="Worksheet" r:id="rId2" imgW="8572629" imgH="540084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09750" y="727075"/>
                        <a:ext cx="8572500" cy="540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4919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3CA830A-E031-7F7E-F589-A3275F1DAF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060" y="188118"/>
            <a:ext cx="11092069" cy="657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232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7A52C8D-D0DA-6365-6CDC-E37E1310A4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159026"/>
            <a:ext cx="10758194" cy="648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1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F47EF1A-2C92-E975-CF39-E1772C5943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817" y="185530"/>
            <a:ext cx="11317357" cy="648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864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A7EB13B-107E-1B08-24A1-1AB049AA4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061" y="198783"/>
            <a:ext cx="11542643" cy="645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18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D6B43AF-E480-DE86-4BA2-57F047CD8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574" y="198782"/>
            <a:ext cx="11184835" cy="634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53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0B1F564-D4AF-0D66-F1C6-CCF540A27C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023461"/>
              </p:ext>
            </p:extLst>
          </p:nvPr>
        </p:nvGraphicFramePr>
        <p:xfrm>
          <a:off x="1457325" y="1131888"/>
          <a:ext cx="9277350" cy="459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9277285" imgH="4590961" progId="Excel.Sheet.12">
                  <p:embed/>
                </p:oleObj>
              </mc:Choice>
              <mc:Fallback>
                <p:oleObj name="Worksheet" r:id="rId2" imgW="9277285" imgH="459096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57325" y="1131888"/>
                        <a:ext cx="9277350" cy="459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1266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Пляскина Наталья Андреевна</dc:creator>
  <cp:lastModifiedBy>Пляскина Наталья Андреевна</cp:lastModifiedBy>
  <cp:revision>2</cp:revision>
  <dcterms:created xsi:type="dcterms:W3CDTF">2026-03-13T08:02:25Z</dcterms:created>
  <dcterms:modified xsi:type="dcterms:W3CDTF">2026-03-13T11:02:07Z</dcterms:modified>
</cp:coreProperties>
</file>